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1.png" Type="http://schemas.openxmlformats.org/officeDocument/2006/relationships/image"/><Relationship Id="rId6" Target="../media/image33.png" Type="http://schemas.openxmlformats.org/officeDocument/2006/relationships/image"/><Relationship Id="rId7" Target="../media/image52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png" Type="http://schemas.openxmlformats.org/officeDocument/2006/relationships/image"/><Relationship Id="rId15" Target="../media/image64.png" Type="http://schemas.openxmlformats.org/officeDocument/2006/relationships/image"/><Relationship Id="rId16" Target="../media/image65.png" Type="http://schemas.openxmlformats.org/officeDocument/2006/relationships/image"/><Relationship Id="rId17" Target="../media/image66.png" Type="http://schemas.openxmlformats.org/officeDocument/2006/relationships/image"/><Relationship Id="rId18" Target="../media/image3.png" Type="http://schemas.openxmlformats.org/officeDocument/2006/relationships/image"/><Relationship Id="rId19" Target="../media/image6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36.png" Type="http://schemas.openxmlformats.org/officeDocument/2006/relationships/image"/><Relationship Id="rId8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370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87757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14224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1485900"/>
            <a:ext cx="158877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0" y="8178800"/>
            <a:ext cx="117602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8229600"/>
            <a:ext cx="17780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5400" y="3733800"/>
            <a:ext cx="17526000" cy="3771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028700" y="3073400"/>
            <a:ext cx="17094200" cy="212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902200" y="698500"/>
            <a:ext cx="221234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00500" y="1485900"/>
            <a:ext cx="9601200" cy="730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1511300"/>
            <a:ext cx="7950200" cy="7264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17100" y="2628900"/>
            <a:ext cx="72390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7000" y="1473200"/>
            <a:ext cx="10121900" cy="7353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" y="1371600"/>
            <a:ext cx="8763000" cy="7277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10600" y="3086100"/>
            <a:ext cx="83312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8300" y="1422400"/>
            <a:ext cx="9156700" cy="7340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83700" y="2146300"/>
            <a:ext cx="75565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36900" y="1485900"/>
            <a:ext cx="12306300" cy="7302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57500" y="1447800"/>
            <a:ext cx="12865100" cy="7378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1447800"/>
            <a:ext cx="124587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43200" y="1422400"/>
            <a:ext cx="12522200" cy="7429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49600" y="1498600"/>
            <a:ext cx="12280900" cy="728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370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24003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2451100"/>
            <a:ext cx="158877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2616200"/>
            <a:ext cx="5143500" cy="914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" y="749300"/>
            <a:ext cx="10375900" cy="246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19900" y="3670300"/>
            <a:ext cx="4635500" cy="5245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86600" y="6489700"/>
            <a:ext cx="4292600" cy="157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72200" y="5803900"/>
            <a:ext cx="5372100" cy="1155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68500" y="3670300"/>
            <a:ext cx="4635500" cy="524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2000" y="6489700"/>
            <a:ext cx="4495800" cy="157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3000" y="5803900"/>
            <a:ext cx="5524500" cy="1155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772900" y="3670300"/>
            <a:ext cx="4635500" cy="524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45500" y="4305300"/>
            <a:ext cx="1524000" cy="152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271500" y="4381500"/>
            <a:ext cx="1625600" cy="152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644900" y="4305300"/>
            <a:ext cx="1409700" cy="143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09400" y="6680200"/>
            <a:ext cx="4635500" cy="1155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731500" y="5740400"/>
            <a:ext cx="56896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68600" y="1435100"/>
            <a:ext cx="12471400" cy="7404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3400" y="1435100"/>
            <a:ext cx="8445500" cy="744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09300" y="3924300"/>
            <a:ext cx="5181600" cy="200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58600" y="4902200"/>
            <a:ext cx="37465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82600" y="4191000"/>
            <a:ext cx="6477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812800"/>
            <a:ext cx="10147300" cy="365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81300" y="3009900"/>
            <a:ext cx="6197600" cy="264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3340100"/>
            <a:ext cx="37211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78200" y="4191000"/>
            <a:ext cx="36068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81300" y="5994400"/>
            <a:ext cx="6197600" cy="264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65500" y="6362700"/>
            <a:ext cx="3378200" cy="187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03600" y="7226300"/>
            <a:ext cx="5029200" cy="151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59900" y="3009900"/>
            <a:ext cx="6146800" cy="264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23500" y="3289300"/>
            <a:ext cx="5727700" cy="127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20400" y="4203700"/>
            <a:ext cx="4343400" cy="114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59900" y="5994400"/>
            <a:ext cx="6146800" cy="264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72700" y="6362700"/>
            <a:ext cx="5461000" cy="127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56800" y="7226300"/>
            <a:ext cx="5156200" cy="1143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2700000">
            <a:off x="7747000" y="4406900"/>
            <a:ext cx="2857500" cy="2844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6500" y="2413000"/>
            <a:ext cx="15887700" cy="25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6500" y="2463800"/>
            <a:ext cx="158877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972300" y="4826000"/>
            <a:ext cx="41910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62400" y="1358900"/>
            <a:ext cx="10642600" cy="7569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33700" y="1358900"/>
            <a:ext cx="12141200" cy="7569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1358900"/>
            <a:ext cx="14605000" cy="7569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1574800"/>
            <a:ext cx="11658600" cy="7112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3314700"/>
            <a:ext cx="79248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2900" y="1549400"/>
            <a:ext cx="8763000" cy="726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14100" y="1727200"/>
            <a:ext cx="5181600" cy="2705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69600" y="6159500"/>
            <a:ext cx="6172200" cy="1917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93500" y="2197100"/>
            <a:ext cx="45847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624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445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049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1684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0932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9156700"/>
            <a:ext cx="158877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41700" y="1435100"/>
            <a:ext cx="11125200" cy="741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56800" y="4546600"/>
            <a:ext cx="5181600" cy="200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37800" y="5524500"/>
            <a:ext cx="41275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17400" y="4826000"/>
            <a:ext cx="6477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CE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937500" y="-3937000"/>
            <a:ext cx="34671000" cy="186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8775700"/>
            <a:ext cx="158877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22350000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1422400"/>
            <a:ext cx="158877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1485900"/>
            <a:ext cx="158877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0" y="8178800"/>
            <a:ext cx="117602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8229600"/>
            <a:ext cx="17780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273300" y="3416300"/>
            <a:ext cx="19685000" cy="3949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902200" y="698500"/>
            <a:ext cx="22123400" cy="60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